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A62CC-5FF3-42BE-86B2-8777CE1155C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139087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62CC-5FF3-42BE-86B2-8777CE1155C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385783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62CC-5FF3-42BE-86B2-8777CE1155C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351168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62CC-5FF3-42BE-86B2-8777CE1155C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376834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A62CC-5FF3-42BE-86B2-8777CE1155C2}"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416617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A62CC-5FF3-42BE-86B2-8777CE1155C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124083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A62CC-5FF3-42BE-86B2-8777CE1155C2}"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142034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A62CC-5FF3-42BE-86B2-8777CE1155C2}"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54886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A62CC-5FF3-42BE-86B2-8777CE1155C2}"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203180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A62CC-5FF3-42BE-86B2-8777CE1155C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170295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A62CC-5FF3-42BE-86B2-8777CE1155C2}"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5B5AE-3BA6-48A3-9A49-413782A98CE4}" type="slidenum">
              <a:rPr lang="en-US" smtClean="0"/>
              <a:t>‹#›</a:t>
            </a:fld>
            <a:endParaRPr lang="en-US"/>
          </a:p>
        </p:txBody>
      </p:sp>
    </p:spTree>
    <p:extLst>
      <p:ext uri="{BB962C8B-B14F-4D97-AF65-F5344CB8AC3E}">
        <p14:creationId xmlns:p14="http://schemas.microsoft.com/office/powerpoint/2010/main" val="285204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A62CC-5FF3-42BE-86B2-8777CE1155C2}"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5B5AE-3BA6-48A3-9A49-413782A98CE4}" type="slidenum">
              <a:rPr lang="en-US" smtClean="0"/>
              <a:t>‹#›</a:t>
            </a:fld>
            <a:endParaRPr lang="en-US"/>
          </a:p>
        </p:txBody>
      </p:sp>
    </p:spTree>
    <p:extLst>
      <p:ext uri="{BB962C8B-B14F-4D97-AF65-F5344CB8AC3E}">
        <p14:creationId xmlns:p14="http://schemas.microsoft.com/office/powerpoint/2010/main" val="3894970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righthubpm.com/six-sigma/6545-an-overview-of-six-sigm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righthubpm.com/resource-management/14438-key-elements-of-resource-management/" TargetMode="External"/><Relationship Id="rId2" Type="http://schemas.openxmlformats.org/officeDocument/2006/relationships/hyperlink" Target="https://www.brighthubpm.com/risk-management/13817-using-risk-management-plans-to-prevent-project-failure/" TargetMode="External"/><Relationship Id="rId1" Type="http://schemas.openxmlformats.org/officeDocument/2006/relationships/slideLayout" Target="../slideLayouts/slideLayout2.xml"/><Relationship Id="rId4" Type="http://schemas.openxmlformats.org/officeDocument/2006/relationships/hyperlink" Target="https://www.brighthub.com/office/project-management/articles/29324.asp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brighthubpm.com/project-planning/21360-determining-priorities-when-building-a-schedu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Quality Planning and Quality Control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7571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Quality Assurance Plan?</a:t>
            </a:r>
            <a:br>
              <a:rPr lang="en-US" b="1" dirty="0"/>
            </a:br>
            <a:endParaRPr lang="en-US" dirty="0"/>
          </a:p>
        </p:txBody>
      </p:sp>
      <p:sp>
        <p:nvSpPr>
          <p:cNvPr id="3" name="Content Placeholder 2"/>
          <p:cNvSpPr>
            <a:spLocks noGrp="1"/>
          </p:cNvSpPr>
          <p:nvPr>
            <p:ph idx="1"/>
          </p:nvPr>
        </p:nvSpPr>
        <p:spPr/>
        <p:txBody>
          <a:bodyPr/>
          <a:lstStyle/>
          <a:p>
            <a:r>
              <a:rPr lang="en-US" dirty="0"/>
              <a:t>A quality assurance plan is a document, constructed by the project team, meant to ensure the final products are of the utmost quality. A quality assurance plan contains a set of documented activities meant to ensure that customers are satisfied with the goods or services a company provides. </a:t>
            </a:r>
            <a:endParaRPr lang="en-US" dirty="0" smtClean="0"/>
          </a:p>
          <a:p>
            <a:r>
              <a:rPr lang="en-US" dirty="0" smtClean="0"/>
              <a:t>There </a:t>
            </a:r>
            <a:r>
              <a:rPr lang="en-US" dirty="0"/>
              <a:t>are four steps of the quality assurance process: Plan, Do, Check, and Act. The focus of this article will be on what items go into a quality assurance plan. The quality assurance plan should define objectives, roles and responsibilities, coordinate with other plans, and define tasks and the schedule.</a:t>
            </a:r>
          </a:p>
          <a:p>
            <a:endParaRPr lang="en-US" dirty="0"/>
          </a:p>
        </p:txBody>
      </p:sp>
    </p:spTree>
    <p:extLst>
      <p:ext uri="{BB962C8B-B14F-4D97-AF65-F5344CB8AC3E}">
        <p14:creationId xmlns:p14="http://schemas.microsoft.com/office/powerpoint/2010/main" val="126707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Quality Objectives</a:t>
            </a:r>
            <a:br>
              <a:rPr lang="en-US" b="1" dirty="0"/>
            </a:br>
            <a:endParaRPr lang="en-US" dirty="0"/>
          </a:p>
        </p:txBody>
      </p:sp>
      <p:sp>
        <p:nvSpPr>
          <p:cNvPr id="3" name="Content Placeholder 2"/>
          <p:cNvSpPr>
            <a:spLocks noGrp="1"/>
          </p:cNvSpPr>
          <p:nvPr>
            <p:ph idx="1"/>
          </p:nvPr>
        </p:nvSpPr>
        <p:spPr/>
        <p:txBody>
          <a:bodyPr/>
          <a:lstStyle/>
          <a:p>
            <a:r>
              <a:rPr lang="en-US" dirty="0"/>
              <a:t>No matter what system you use, you will need to be sure that the objectives have been defined for the project. </a:t>
            </a:r>
            <a:r>
              <a:rPr lang="en-US" dirty="0">
                <a:hlinkClick r:id="rId2"/>
              </a:rPr>
              <a:t>Six Sigma</a:t>
            </a:r>
            <a:r>
              <a:rPr lang="en-US" dirty="0"/>
              <a:t> uses a predefined algorithm for determining quality objectives. Part of determining the objectives for the quality plan project involves identifying the requirements of the customers. </a:t>
            </a:r>
            <a:endParaRPr lang="en-US" dirty="0" smtClean="0"/>
          </a:p>
          <a:p>
            <a:r>
              <a:rPr lang="en-US" dirty="0" smtClean="0"/>
              <a:t>For </a:t>
            </a:r>
            <a:r>
              <a:rPr lang="en-US" dirty="0"/>
              <a:t>example, if a particular store generates many complaints about the level of customer service, more employee training may be required. Second, the level of quality must be defined. Is your company going for zero defects? Or is one in one hundred okay? Make sure your objectives are well written and specific.</a:t>
            </a:r>
          </a:p>
          <a:p>
            <a:endParaRPr lang="en-US" dirty="0"/>
          </a:p>
        </p:txBody>
      </p:sp>
    </p:spTree>
    <p:extLst>
      <p:ext uri="{BB962C8B-B14F-4D97-AF65-F5344CB8AC3E}">
        <p14:creationId xmlns:p14="http://schemas.microsoft.com/office/powerpoint/2010/main" val="400632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Defining Roles and Responsibilities</a:t>
            </a:r>
            <a:br>
              <a:rPr lang="en-US" b="1" dirty="0"/>
            </a:br>
            <a:endParaRPr lang="en-US" dirty="0"/>
          </a:p>
        </p:txBody>
      </p:sp>
      <p:sp>
        <p:nvSpPr>
          <p:cNvPr id="3" name="Content Placeholder 2"/>
          <p:cNvSpPr>
            <a:spLocks noGrp="1"/>
          </p:cNvSpPr>
          <p:nvPr>
            <p:ph idx="1"/>
          </p:nvPr>
        </p:nvSpPr>
        <p:spPr/>
        <p:txBody>
          <a:bodyPr/>
          <a:lstStyle/>
          <a:p>
            <a:r>
              <a:rPr lang="en-US" dirty="0"/>
              <a:t>Once the quality objectives have been defined and stated, the next important part of creating a quality assurance plan is to define the roles and responsibilities of team members. In doing this, you will want to list each role that will be required. Once you have listed the roles, then you can itemize the responsibilities of each role. Be specific. You want the person who is assigned the roles to understand completely what is meant by each responsibility written for them.</a:t>
            </a:r>
          </a:p>
          <a:p>
            <a:endParaRPr lang="en-US" dirty="0"/>
          </a:p>
        </p:txBody>
      </p:sp>
    </p:spTree>
    <p:extLst>
      <p:ext uri="{BB962C8B-B14F-4D97-AF65-F5344CB8AC3E}">
        <p14:creationId xmlns:p14="http://schemas.microsoft.com/office/powerpoint/2010/main" val="326751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Coordinate with Other Plans</a:t>
            </a:r>
            <a:br>
              <a:rPr lang="en-US" b="1" dirty="0"/>
            </a:br>
            <a:endParaRPr lang="en-US" dirty="0"/>
          </a:p>
        </p:txBody>
      </p:sp>
      <p:sp>
        <p:nvSpPr>
          <p:cNvPr id="3" name="Content Placeholder 2"/>
          <p:cNvSpPr>
            <a:spLocks noGrp="1"/>
          </p:cNvSpPr>
          <p:nvPr>
            <p:ph idx="1"/>
          </p:nvPr>
        </p:nvSpPr>
        <p:spPr/>
        <p:txBody>
          <a:bodyPr/>
          <a:lstStyle/>
          <a:p>
            <a:r>
              <a:rPr lang="en-US" dirty="0"/>
              <a:t>No project plan occurs in a vacuum. This is even more true with the quality assurance plan. Make sure you are on the same level as those working on the </a:t>
            </a:r>
            <a:r>
              <a:rPr lang="en-US" dirty="0">
                <a:hlinkClick r:id="rId2"/>
              </a:rPr>
              <a:t>risk management plans</a:t>
            </a:r>
            <a:r>
              <a:rPr lang="en-US" dirty="0"/>
              <a:t>, the </a:t>
            </a:r>
            <a:r>
              <a:rPr lang="en-US" dirty="0">
                <a:hlinkClick r:id="rId3"/>
              </a:rPr>
              <a:t>resource management plans</a:t>
            </a:r>
            <a:r>
              <a:rPr lang="en-US" dirty="0"/>
              <a:t>, and the </a:t>
            </a:r>
            <a:r>
              <a:rPr lang="en-US" dirty="0">
                <a:hlinkClick r:id="rId4"/>
              </a:rPr>
              <a:t>change management plans</a:t>
            </a:r>
            <a:r>
              <a:rPr lang="en-US" dirty="0"/>
              <a:t>. It would be a terrible thing to work hard on a quality assessment plan that contradicts something in the risk management plan. Talk to the other people and project managers in your department.</a:t>
            </a:r>
          </a:p>
        </p:txBody>
      </p:sp>
    </p:spTree>
    <p:extLst>
      <p:ext uri="{BB962C8B-B14F-4D97-AF65-F5344CB8AC3E}">
        <p14:creationId xmlns:p14="http://schemas.microsoft.com/office/powerpoint/2010/main" val="3747278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Define Tasks and Schedule</a:t>
            </a:r>
            <a:br>
              <a:rPr lang="en-US" b="1" dirty="0"/>
            </a:br>
            <a:endParaRPr lang="en-US" dirty="0"/>
          </a:p>
        </p:txBody>
      </p:sp>
      <p:sp>
        <p:nvSpPr>
          <p:cNvPr id="3" name="Content Placeholder 2"/>
          <p:cNvSpPr>
            <a:spLocks noGrp="1"/>
          </p:cNvSpPr>
          <p:nvPr>
            <p:ph idx="1"/>
          </p:nvPr>
        </p:nvSpPr>
        <p:spPr/>
        <p:txBody>
          <a:bodyPr/>
          <a:lstStyle/>
          <a:p>
            <a:r>
              <a:rPr lang="en-US" dirty="0"/>
              <a:t>Once the objectives and roles have been defined, and the other teams have been coordinated with, you can then begin to define tasks and create a schedule. Each and every task should relate directly to the quality objectives. Once each task has been defined, using the objectives as a reference, then you can begin to </a:t>
            </a:r>
            <a:r>
              <a:rPr lang="en-US" dirty="0">
                <a:hlinkClick r:id="rId2"/>
              </a:rPr>
              <a:t>set the schedule</a:t>
            </a:r>
            <a:r>
              <a:rPr lang="en-US" dirty="0"/>
              <a:t>. You can schedule two ways: either from the deadline in or from the start date out. Each has their own benefits.</a:t>
            </a:r>
          </a:p>
        </p:txBody>
      </p:sp>
    </p:spTree>
    <p:extLst>
      <p:ext uri="{BB962C8B-B14F-4D97-AF65-F5344CB8AC3E}">
        <p14:creationId xmlns:p14="http://schemas.microsoft.com/office/powerpoint/2010/main" val="374602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Quality control (QC)</a:t>
            </a:r>
            <a:endParaRPr lang="en-US" dirty="0"/>
          </a:p>
        </p:txBody>
      </p:sp>
      <p:sp>
        <p:nvSpPr>
          <p:cNvPr id="3" name="Content Placeholder 2"/>
          <p:cNvSpPr>
            <a:spLocks noGrp="1"/>
          </p:cNvSpPr>
          <p:nvPr>
            <p:ph idx="1"/>
          </p:nvPr>
        </p:nvSpPr>
        <p:spPr/>
        <p:txBody>
          <a:bodyPr/>
          <a:lstStyle/>
          <a:p>
            <a:r>
              <a:rPr lang="en-US" dirty="0"/>
              <a:t>Quality control (QC) is a process through which a business seeks to ensure that product quality is maintained or improved. Quality control requires the business to create an environment in which both management and employees strive for perfection. </a:t>
            </a:r>
            <a:endParaRPr lang="en-US" dirty="0" smtClean="0"/>
          </a:p>
          <a:p>
            <a:r>
              <a:rPr lang="en-US" dirty="0" smtClean="0"/>
              <a:t>This </a:t>
            </a:r>
            <a:r>
              <a:rPr lang="en-US" dirty="0"/>
              <a:t>is done by training personnel, creating </a:t>
            </a:r>
            <a:r>
              <a:rPr lang="en-US" dirty="0" smtClean="0"/>
              <a:t>benchmarks for </a:t>
            </a:r>
            <a:r>
              <a:rPr lang="en-US" dirty="0"/>
              <a:t>product quality and testing products to check for statistically </a:t>
            </a:r>
            <a:r>
              <a:rPr lang="en-US" dirty="0" smtClean="0"/>
              <a:t>significant variations.</a:t>
            </a:r>
          </a:p>
          <a:p>
            <a:endParaRPr lang="en-US" dirty="0"/>
          </a:p>
        </p:txBody>
      </p:sp>
    </p:spTree>
    <p:extLst>
      <p:ext uri="{BB962C8B-B14F-4D97-AF65-F5344CB8AC3E}">
        <p14:creationId xmlns:p14="http://schemas.microsoft.com/office/powerpoint/2010/main" val="183787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major aspect of quality control is the establishment of well-defined controls. These controls help standardize both production and reactions to quality issues. </a:t>
            </a:r>
            <a:endParaRPr lang="en-US" dirty="0" smtClean="0"/>
          </a:p>
          <a:p>
            <a:r>
              <a:rPr lang="en-US" dirty="0" smtClean="0"/>
              <a:t>Limiting </a:t>
            </a:r>
            <a:r>
              <a:rPr lang="en-US" dirty="0"/>
              <a:t>room for error by specifying which production activities are to be completed by which personnel reduces the chance that employees will be involved in tasks for which they do not have adequate training</a:t>
            </a:r>
          </a:p>
        </p:txBody>
      </p:sp>
    </p:spTree>
    <p:extLst>
      <p:ext uri="{BB962C8B-B14F-4D97-AF65-F5344CB8AC3E}">
        <p14:creationId xmlns:p14="http://schemas.microsoft.com/office/powerpoint/2010/main" val="3805490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437</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Quality Planning and Quality Control</vt:lpstr>
      <vt:lpstr>What is a Quality Assurance Plan? </vt:lpstr>
      <vt:lpstr>Definition of Quality Objectives </vt:lpstr>
      <vt:lpstr>Defining Roles and Responsibilities </vt:lpstr>
      <vt:lpstr>Coordinate with Other Plans </vt:lpstr>
      <vt:lpstr>Define Tasks and Schedule </vt:lpstr>
      <vt:lpstr>Quality control (QC)</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cp:revision>
  <dcterms:created xsi:type="dcterms:W3CDTF">2020-04-24T10:33:25Z</dcterms:created>
  <dcterms:modified xsi:type="dcterms:W3CDTF">2020-04-24T10:42:49Z</dcterms:modified>
</cp:coreProperties>
</file>